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Yellow and White Food Video Presentati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76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48107" y="3090333"/>
            <a:ext cx="12908586" cy="452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800">
                <a:latin typeface="Helvetica"/>
                <a:ea typeface="Helvetica"/>
                <a:cs typeface="Helvetica"/>
                <a:sym typeface="Helvetica"/>
              </a:rPr>
              <a:t>Are you struggling with…………</a:t>
            </a:r>
            <a:endParaRPr b="1" sz="48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/>
              <a:t>Are menopausal symptoms getting you down?</a:t>
            </a:r>
            <a:endParaRPr sz="48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/>
              <a:t>I have a NEW 8 week programme that includes…</a:t>
            </a:r>
            <a:endParaRPr sz="48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/>
              <a:t>:20/30 minute home workouts</a:t>
            </a:r>
            <a:endParaRPr sz="48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/>
              <a:t>:Nutrition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81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Shape 82"/>
          <p:cNvSpPr/>
          <p:nvPr/>
        </p:nvSpPr>
        <p:spPr>
          <a:xfrm>
            <a:off x="639465" y="2861733"/>
            <a:ext cx="11725871" cy="497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8000">
                <a:latin typeface="Helvetica"/>
                <a:ea typeface="Helvetica"/>
                <a:cs typeface="Helvetica"/>
                <a:sym typeface="Helvetica"/>
              </a:rPr>
              <a:t>Why does Prime Work?</a:t>
            </a:r>
            <a:endParaRPr b="1" sz="80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It’s a SOLUTION 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It’s a LIFESTYLE 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It’s A Community.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86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/>
        </p:nvSpPr>
        <p:spPr>
          <a:xfrm>
            <a:off x="1503933" y="3149600"/>
            <a:ext cx="9996933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Let’s Create A 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Step By Step Launch Formula.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6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1560321" y="2387599"/>
            <a:ext cx="9884157" cy="497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8000">
                <a:latin typeface="Helvetica"/>
                <a:ea typeface="Helvetica"/>
                <a:cs typeface="Helvetica"/>
                <a:sym typeface="Helvetica"/>
              </a:rPr>
              <a:t>What is Prime? </a:t>
            </a:r>
            <a:endParaRPr b="1" sz="80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Who is it for? 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How does to work?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What is the outcome?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1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/>
          <p:nvPr/>
        </p:nvSpPr>
        <p:spPr>
          <a:xfrm>
            <a:off x="834897" y="2997199"/>
            <a:ext cx="11335005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8000">
                <a:latin typeface="Helvetica"/>
                <a:ea typeface="Helvetica"/>
                <a:cs typeface="Helvetica"/>
                <a:sym typeface="Helvetica"/>
              </a:rPr>
              <a:t>Step 1</a:t>
            </a:r>
            <a:endParaRPr b="1" sz="80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Go Through the Content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Let’s check it out…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46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841883" y="1655233"/>
            <a:ext cx="11321035" cy="708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200">
                <a:latin typeface="Helvetica"/>
                <a:ea typeface="Helvetica"/>
                <a:cs typeface="Helvetica"/>
                <a:sym typeface="Helvetica"/>
              </a:rPr>
              <a:t>Step 2 </a:t>
            </a:r>
            <a:endParaRPr b="1" sz="42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/>
              <a:t>Seed your content </a:t>
            </a:r>
            <a:endParaRPr sz="42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/>
              <a:t>Create a Buzz around it</a:t>
            </a:r>
            <a:endParaRPr sz="42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/>
              <a:t>Talk about the menopause</a:t>
            </a:r>
            <a:endParaRPr sz="42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/>
              <a:t>Your experiences</a:t>
            </a:r>
            <a:endParaRPr sz="42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/>
              <a:t>Ask did watch people Davina’s Documentary?</a:t>
            </a:r>
            <a:endParaRPr sz="42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/>
              <a:t>Can you get the conversations going on social media? </a:t>
            </a:r>
            <a:endParaRPr sz="42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/>
              <a:t>Have you got an audience?</a:t>
            </a:r>
            <a:endParaRPr sz="42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/>
              <a:t>Build your audience.</a:t>
            </a:r>
            <a:endParaRPr sz="4200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1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679513" y="3047999"/>
            <a:ext cx="11645774" cy="365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5800">
                <a:latin typeface="Helvetica"/>
                <a:ea typeface="Helvetica"/>
                <a:cs typeface="Helvetica"/>
                <a:sym typeface="Helvetica"/>
              </a:rPr>
              <a:t>Step 3</a:t>
            </a:r>
            <a:endParaRPr b="1" sz="58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/>
              <a:t>Decide how are you going to run it</a:t>
            </a:r>
            <a:endParaRPr sz="58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/>
              <a:t>Sk for Beta testers</a:t>
            </a:r>
            <a:endParaRPr sz="58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/>
              <a:t>What content do you need?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56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1252601" y="2571749"/>
            <a:ext cx="10499599" cy="461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5900">
                <a:latin typeface="Helvetica"/>
                <a:ea typeface="Helvetica"/>
                <a:cs typeface="Helvetica"/>
                <a:sym typeface="Helvetica"/>
              </a:rPr>
              <a:t>Step 4 PRIME 1</a:t>
            </a:r>
            <a:endParaRPr b="1" sz="59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900"/>
              <a:t>RUN IT and get testimonials</a:t>
            </a:r>
            <a:endParaRPr sz="59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900"/>
              <a:t>You are there to provide value </a:t>
            </a:r>
            <a:endParaRPr sz="59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900"/>
              <a:t>to your clients</a:t>
            </a:r>
            <a:endParaRPr sz="59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5900">
                <a:latin typeface="Helvetica"/>
                <a:ea typeface="Helvetica"/>
                <a:cs typeface="Helvetica"/>
                <a:sym typeface="Helvetica"/>
              </a:rPr>
              <a:t>They are your Sales Force.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61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1701800" y="2387599"/>
            <a:ext cx="9601201" cy="497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000">
                <a:latin typeface="Helvetica"/>
                <a:ea typeface="Helvetica"/>
                <a:cs typeface="Helvetica"/>
                <a:sym typeface="Helvetica"/>
              </a:rPr>
              <a:t>Step 5 </a:t>
            </a:r>
            <a:endParaRPr b="1" sz="40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/>
              <a:t>1: Seed the idea</a:t>
            </a:r>
            <a:endParaRPr sz="4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/>
              <a:t>2:Create content and build a community </a:t>
            </a:r>
            <a:endParaRPr sz="4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/>
              <a:t>around  PRIME</a:t>
            </a:r>
            <a:endParaRPr sz="4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/>
              <a:t>3: Push it out and have a “sales window” </a:t>
            </a:r>
            <a:endParaRPr sz="4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/>
              <a:t>with early bird fee.</a:t>
            </a:r>
            <a:endParaRPr sz="4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/>
              <a:t>4:£99 EB £127 full price.</a:t>
            </a:r>
            <a:endParaRPr sz="4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/>
              <a:t>5:Launch it with Early Bird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66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/>
        </p:nvSpPr>
        <p:spPr>
          <a:xfrm>
            <a:off x="628649" y="1777999"/>
            <a:ext cx="11747502" cy="619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8000">
                <a:latin typeface="Helvetica"/>
                <a:ea typeface="Helvetica"/>
                <a:cs typeface="Helvetica"/>
                <a:sym typeface="Helvetica"/>
              </a:rPr>
              <a:t>Launch</a:t>
            </a:r>
            <a:endParaRPr b="1" sz="80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Send out newsletter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3 posts on Facebook per day 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2 posts on IG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71" name="Yellow and White Food Video Presentation (1)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200"/>
            <a:ext cx="13004801" cy="73152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196341" y="2997199"/>
            <a:ext cx="12612117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Provide as much 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value as possible </a:t>
            </a:r>
            <a:endParaRPr sz="80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/>
              <a:t>Start delivering the content.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